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1" r:id="rId6"/>
    <p:sldId id="262" r:id="rId7"/>
    <p:sldId id="260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2A19"/>
    <a:srgbClr val="EC2C71"/>
    <a:srgbClr val="EBE600"/>
    <a:srgbClr val="CCCC00"/>
    <a:srgbClr val="800000"/>
    <a:srgbClr val="A50021"/>
    <a:srgbClr val="FF373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70" autoAdjust="0"/>
  </p:normalViewPr>
  <p:slideViewPr>
    <p:cSldViewPr snapToObjects="1">
      <p:cViewPr varScale="1">
        <p:scale>
          <a:sx n="89" d="100"/>
          <a:sy n="89" d="100"/>
        </p:scale>
        <p:origin x="-102" y="-534"/>
      </p:cViewPr>
      <p:guideLst>
        <p:guide orient="horz" pos="2115"/>
        <p:guide pos="265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A6879-EFBB-4C64-B2AC-4E6EAC18BBF6}" type="datetimeFigureOut">
              <a:rPr lang="en-US"/>
              <a:pPr>
                <a:defRPr/>
              </a:pPr>
              <a:t>6/4/2010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793E6-32A2-4557-837A-0FA610B5585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1C75-CF76-4F98-899C-26FF91DB2C5D}" type="datetimeFigureOut">
              <a:rPr lang="en-US"/>
              <a:pPr>
                <a:defRPr/>
              </a:pPr>
              <a:t>6/4/2010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65463-ACE6-48B7-B837-67AC1BEA4CF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42DF89-6626-454E-AF80-E3F0C08584F1}" type="datetimeFigureOut">
              <a:rPr lang="en-US"/>
              <a:pPr>
                <a:defRPr/>
              </a:pPr>
              <a:t>6/4/2010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DADE97-EF66-4338-B1E9-2630A3392C9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299CDB-F71C-4E2C-B7FC-3473B81957C1}" type="datetimeFigureOut">
              <a:rPr lang="en-US"/>
              <a:pPr>
                <a:defRPr/>
              </a:pPr>
              <a:t>6/4/2010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3D2D30-A829-4A29-A1BC-26C3BFDC1F4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284A67-9F34-4730-9B59-F39EB25DA0AF}" type="datetimeFigureOut">
              <a:rPr lang="en-US"/>
              <a:pPr>
                <a:defRPr/>
              </a:pPr>
              <a:t>6/4/2010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4C0152-4148-406D-91F3-07CEAB70CD2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2D8F3-DD46-48CE-AB21-5106531BD750}" type="datetimeFigureOut">
              <a:rPr lang="en-US"/>
              <a:pPr>
                <a:defRPr/>
              </a:pPr>
              <a:t>6/4/2010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89015-DC9A-44FE-883B-F4B994B6E20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91DE7D-7B04-4748-A9E6-4F2BA5166180}" type="datetimeFigureOut">
              <a:rPr lang="en-US"/>
              <a:pPr>
                <a:defRPr/>
              </a:pPr>
              <a:t>6/4/2010</a:t>
            </a:fld>
            <a:endParaRPr lang="en-A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BDE705-A8E9-4B18-A5D0-B0F37070A59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B50B7-FC2F-4CC8-ACF3-2905723FBE6D}" type="datetimeFigureOut">
              <a:rPr lang="en-US"/>
              <a:pPr>
                <a:defRPr/>
              </a:pPr>
              <a:t>6/4/2010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A16B3E-4B91-40BF-A89B-AA5FAFF1777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1251F-5F0D-4A7D-ACA9-39386D979B8A}" type="datetimeFigureOut">
              <a:rPr lang="en-US"/>
              <a:pPr>
                <a:defRPr/>
              </a:pPr>
              <a:t>6/4/2010</a:t>
            </a:fld>
            <a:endParaRPr lang="en-A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9CB4A-FF09-478D-8FCF-0E280352E27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5A43E-0CC1-42E6-952C-D04F5C976648}" type="datetimeFigureOut">
              <a:rPr lang="en-US"/>
              <a:pPr>
                <a:defRPr/>
              </a:pPr>
              <a:t>6/4/2010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4E6E7-7226-4125-93AF-3223ACF443D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50DE6D-0C2E-446F-B7E2-F4E19A655CBD}" type="datetimeFigureOut">
              <a:rPr lang="en-US"/>
              <a:pPr>
                <a:defRPr/>
              </a:pPr>
              <a:t>6/4/2010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4D14A-F2B6-4914-8E7B-A055D9A3DB8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E3357C8-6346-4FA0-8DB3-0F943F0184FE}" type="datetimeFigureOut">
              <a:rPr lang="en-US"/>
              <a:pPr>
                <a:defRPr/>
              </a:pPr>
              <a:t>6/4/2010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9C80009-FC85-4F9B-84B2-5E3B1A4ECEF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de.academic.ru/pictures/dewiki/77/Muffin_NIH.jpg" TargetMode="External"/><Relationship Id="rId7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2" descr="http://img4.cookinglight.com/i/2004/06/rr-muffins-0406p174-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13" y="3402013"/>
            <a:ext cx="1428750" cy="330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4" name="Picture 10" descr="See full size image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3000" y="3402013"/>
            <a:ext cx="4191000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8" descr="http://www.dianasbakery.com/img%5Cgallery%5Cmuffin%5Cmuffin_ast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62500" y="0"/>
            <a:ext cx="4381500" cy="340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6" descr="http://www.smh.com.au/ffximage/2006/08/22/muffins22806_narrowweb__300x314,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500" y="3111500"/>
            <a:ext cx="3579813" cy="374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http://www.channel4.com/food/images/mb/Channel4/4Food/recipes/chefs/jamie/butternut-muffins-ahero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0"/>
            <a:ext cx="4762500" cy="3095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4800" smtClean="0">
                <a:solidFill>
                  <a:srgbClr val="0070C0"/>
                </a:solidFill>
                <a:latin typeface="Comic Sans MS" pitchFamily="66" charset="0"/>
                <a:cs typeface="Times New Roman" pitchFamily="18" charset="0"/>
              </a:rPr>
              <a:t>Loizos Loizou</a:t>
            </a:r>
            <a:r>
              <a:rPr lang="en-AU" sz="4800" smtClean="0">
                <a:latin typeface="Comic Sans MS" pitchFamily="66" charset="0"/>
                <a:cs typeface="Times New Roman" pitchFamily="18" charset="0"/>
              </a:rPr>
              <a:t/>
            </a:r>
            <a:br>
              <a:rPr lang="en-AU" sz="4800" smtClean="0">
                <a:latin typeface="Comic Sans MS" pitchFamily="66" charset="0"/>
                <a:cs typeface="Times New Roman" pitchFamily="18" charset="0"/>
              </a:rPr>
            </a:br>
            <a:r>
              <a:rPr lang="en-AU" sz="4800" smtClean="0">
                <a:solidFill>
                  <a:srgbClr val="00B0F0"/>
                </a:solidFill>
                <a:latin typeface="Comic Sans MS" pitchFamily="66" charset="0"/>
                <a:cs typeface="Times New Roman" pitchFamily="18" charset="0"/>
              </a:rPr>
              <a:t>The Sweet Spot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smtClean="0">
                <a:solidFill>
                  <a:srgbClr val="0070C0"/>
                </a:solidFill>
                <a:latin typeface="Comic Sans MS" pitchFamily="66" charset="0"/>
              </a:rPr>
              <a:t>7.7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AU" dirty="0" smtClean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O</a:t>
            </a:r>
            <a:r>
              <a:rPr lang="en-AU" dirty="0" smtClean="0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  <a:t>u</a:t>
            </a:r>
            <a:r>
              <a:rPr lang="en-AU" dirty="0" smtClean="0">
                <a:solidFill>
                  <a:srgbClr val="FFC000"/>
                </a:solidFill>
                <a:latin typeface="Comic Sans MS" pitchFamily="66" charset="0"/>
                <a:cs typeface="Times New Roman" pitchFamily="18" charset="0"/>
              </a:rPr>
              <a:t>r</a:t>
            </a:r>
            <a:r>
              <a:rPr lang="en-AU" dirty="0" smtClean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n-AU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M</a:t>
            </a:r>
            <a:r>
              <a:rPr lang="en-AU" dirty="0" smtClean="0">
                <a:solidFill>
                  <a:srgbClr val="92D050"/>
                </a:solidFill>
                <a:latin typeface="Comic Sans MS" pitchFamily="66" charset="0"/>
                <a:cs typeface="Times New Roman" pitchFamily="18" charset="0"/>
              </a:rPr>
              <a:t>u</a:t>
            </a:r>
            <a:r>
              <a:rPr lang="en-AU" dirty="0" smtClean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f</a:t>
            </a:r>
            <a:r>
              <a:rPr lang="en-AU" dirty="0" smtClean="0">
                <a:solidFill>
                  <a:srgbClr val="00B0F0"/>
                </a:solidFill>
                <a:latin typeface="Comic Sans MS" pitchFamily="66" charset="0"/>
                <a:cs typeface="Times New Roman" pitchFamily="18" charset="0"/>
              </a:rPr>
              <a:t>f</a:t>
            </a:r>
            <a:r>
              <a:rPr lang="en-AU" dirty="0" smtClean="0">
                <a:solidFill>
                  <a:srgbClr val="0070C0"/>
                </a:solidFill>
                <a:latin typeface="Comic Sans MS" pitchFamily="66" charset="0"/>
                <a:cs typeface="Times New Roman" pitchFamily="18" charset="0"/>
              </a:rPr>
              <a:t>i</a:t>
            </a:r>
            <a:r>
              <a:rPr lang="en-A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  <a:cs typeface="Times New Roman" pitchFamily="18" charset="0"/>
              </a:rPr>
              <a:t>n</a:t>
            </a:r>
            <a:r>
              <a:rPr lang="en-AU" dirty="0" smtClean="0">
                <a:solidFill>
                  <a:srgbClr val="7030A0"/>
                </a:solidFill>
                <a:latin typeface="Comic Sans MS" pitchFamily="66" charset="0"/>
                <a:cs typeface="Times New Roman" pitchFamily="18" charset="0"/>
              </a:rPr>
              <a:t>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tx1"/>
          </a:solidFill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u="sng" dirty="0" smtClean="0">
                <a:solidFill>
                  <a:srgbClr val="FF0000"/>
                </a:solidFill>
              </a:rPr>
              <a:t>Plain Flavours</a:t>
            </a:r>
            <a:r>
              <a:rPr lang="en-AU" dirty="0" smtClean="0">
                <a:solidFill>
                  <a:srgbClr val="FF0000"/>
                </a:solidFill>
              </a:rPr>
              <a:t>      small         med         large</a:t>
            </a:r>
            <a:endParaRPr lang="en-AU" u="sng" dirty="0" smtClean="0">
              <a:solidFill>
                <a:srgbClr val="FF000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3600" dirty="0" smtClean="0">
                <a:solidFill>
                  <a:schemeClr val="accent6">
                    <a:lumMod val="50000"/>
                  </a:schemeClr>
                </a:solidFill>
              </a:rPr>
              <a:t>Chocolate........$2.00.....$2.75.....$3.50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3600" dirty="0" smtClean="0">
                <a:solidFill>
                  <a:srgbClr val="FFFF00"/>
                </a:solidFill>
              </a:rPr>
              <a:t>Banana............$2.00.....$2.75.....$3.50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3600" dirty="0" smtClean="0">
                <a:solidFill>
                  <a:srgbClr val="FF0000"/>
                </a:solidFill>
              </a:rPr>
              <a:t>Cherry..............$2.00.....$2.75.....$3.50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3600" dirty="0" smtClean="0">
                <a:solidFill>
                  <a:schemeClr val="accent6">
                    <a:lumMod val="75000"/>
                  </a:schemeClr>
                </a:solidFill>
              </a:rPr>
              <a:t>Raspberry........$2.00.....$2.75.....$3.50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3600" dirty="0" smtClean="0">
                <a:solidFill>
                  <a:srgbClr val="EC2C71"/>
                </a:solidFill>
              </a:rPr>
              <a:t>Strawberry.......$2.00.....$2.75....$3.50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3600" dirty="0" smtClean="0">
                <a:solidFill>
                  <a:schemeClr val="accent6">
                    <a:lumMod val="75000"/>
                  </a:schemeClr>
                </a:solidFill>
              </a:rPr>
              <a:t>Orange.............$2.00.....$2.75....$3.50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AU" dirty="0" smtClean="0">
              <a:solidFill>
                <a:srgbClr val="EC2C71"/>
              </a:solidFill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AU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 descr="AKSPVGCA5WBN8CCAGNPLPPCAKSNXTVCAG1T4I8CAN8TXEHCAFL1RX8CAML8W2VCAFMYNMFCAUD89SNCAVOHR2YCAO0AFVUCAYLWMSZCA3XCBOVCA1KUCODCAAIGK0ECADYDLRECAFU641WCAG7E9PO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88" y="2714625"/>
            <a:ext cx="1304925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4" descr="XPCE0NCA2WW484CAS675NECA4IT0XYCAN14IA0CAYIO1Y3CAL8O8B2CAM7HAEECAK2222LCA0JLA0LCA33DXVWCA6KRMG4CA7GKZ0HCAYBEMI9CA8ZFK7ICARNXALQCAVOL1UKCARILLQ0CAEJ2V1A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188" y="2157413"/>
            <a:ext cx="127635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3" descr="Rmuffin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" y="2000250"/>
            <a:ext cx="127635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AU" dirty="0" smtClean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O</a:t>
            </a:r>
            <a:r>
              <a:rPr lang="en-AU" dirty="0" smtClean="0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  <a:t>u</a:t>
            </a:r>
            <a:r>
              <a:rPr lang="en-AU" dirty="0" smtClean="0">
                <a:solidFill>
                  <a:srgbClr val="FFC000"/>
                </a:solidFill>
                <a:latin typeface="Comic Sans MS" pitchFamily="66" charset="0"/>
                <a:cs typeface="Times New Roman" pitchFamily="18" charset="0"/>
              </a:rPr>
              <a:t>r</a:t>
            </a:r>
            <a:r>
              <a:rPr lang="en-AU" dirty="0" smtClean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n-AU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M</a:t>
            </a:r>
            <a:r>
              <a:rPr lang="en-AU" dirty="0" smtClean="0">
                <a:solidFill>
                  <a:srgbClr val="92D050"/>
                </a:solidFill>
                <a:latin typeface="Comic Sans MS" pitchFamily="66" charset="0"/>
                <a:cs typeface="Times New Roman" pitchFamily="18" charset="0"/>
              </a:rPr>
              <a:t>u</a:t>
            </a:r>
            <a:r>
              <a:rPr lang="en-AU" dirty="0" smtClean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f</a:t>
            </a:r>
            <a:r>
              <a:rPr lang="en-AU" dirty="0" smtClean="0">
                <a:solidFill>
                  <a:srgbClr val="00B0F0"/>
                </a:solidFill>
                <a:latin typeface="Comic Sans MS" pitchFamily="66" charset="0"/>
                <a:cs typeface="Times New Roman" pitchFamily="18" charset="0"/>
              </a:rPr>
              <a:t>f</a:t>
            </a:r>
            <a:r>
              <a:rPr lang="en-AU" dirty="0" smtClean="0">
                <a:solidFill>
                  <a:srgbClr val="0070C0"/>
                </a:solidFill>
                <a:latin typeface="Comic Sans MS" pitchFamily="66" charset="0"/>
                <a:cs typeface="Times New Roman" pitchFamily="18" charset="0"/>
              </a:rPr>
              <a:t>i</a:t>
            </a:r>
            <a:r>
              <a:rPr lang="en-A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  <a:cs typeface="Times New Roman" pitchFamily="18" charset="0"/>
              </a:rPr>
              <a:t>n</a:t>
            </a:r>
            <a:r>
              <a:rPr lang="en-AU" dirty="0" smtClean="0">
                <a:solidFill>
                  <a:srgbClr val="7030A0"/>
                </a:solidFill>
                <a:latin typeface="Comic Sans MS" pitchFamily="66" charset="0"/>
                <a:cs typeface="Times New Roman" pitchFamily="18" charset="0"/>
              </a:rPr>
              <a:t>s</a:t>
            </a:r>
            <a:endParaRPr lang="en-AU" dirty="0">
              <a:solidFill>
                <a:srgbClr val="7030A0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tx1"/>
          </a:solidFill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u="sng" dirty="0" smtClean="0">
                <a:solidFill>
                  <a:srgbClr val="FF3737"/>
                </a:solidFill>
                <a:latin typeface="Comic Sans MS" pitchFamily="66" charset="0"/>
              </a:rPr>
              <a:t>Special Flavours</a:t>
            </a:r>
            <a:r>
              <a:rPr lang="en-AU" dirty="0" smtClean="0">
                <a:solidFill>
                  <a:srgbClr val="FF3737"/>
                </a:solidFill>
                <a:latin typeface="Comic Sans MS" pitchFamily="66" charset="0"/>
              </a:rPr>
              <a:t>      small   med     large</a:t>
            </a:r>
            <a:endParaRPr lang="en-AU" u="sng" dirty="0" smtClean="0">
              <a:solidFill>
                <a:srgbClr val="FF3737"/>
              </a:solidFill>
              <a:latin typeface="Comic Sans MS" pitchFamily="66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2800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Raspberry and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2800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white chocolate............$2.00....$2.75......$3.50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2800" dirty="0" smtClean="0">
                <a:solidFill>
                  <a:schemeClr val="accent2"/>
                </a:solidFill>
                <a:latin typeface="Comic Sans MS" pitchFamily="66" charset="0"/>
              </a:rPr>
              <a:t>Cherry and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2800" dirty="0" smtClean="0">
                <a:solidFill>
                  <a:schemeClr val="accent2"/>
                </a:solidFill>
                <a:latin typeface="Comic Sans MS" pitchFamily="66" charset="0"/>
              </a:rPr>
              <a:t>Coconut..........................$2.10.....$2.85......$3.60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2800" dirty="0" smtClean="0">
                <a:solidFill>
                  <a:srgbClr val="CCCC00"/>
                </a:solidFill>
                <a:latin typeface="Comic Sans MS" pitchFamily="66" charset="0"/>
              </a:rPr>
              <a:t>Banana and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2800" dirty="0" smtClean="0">
                <a:solidFill>
                  <a:srgbClr val="CCCC00"/>
                </a:solidFill>
                <a:latin typeface="Comic Sans MS" pitchFamily="66" charset="0"/>
              </a:rPr>
              <a:t>Chocolate.......................$2.00....$2.75......$3.50</a:t>
            </a:r>
            <a:endParaRPr lang="en-AU" sz="2800" dirty="0" smtClean="0">
              <a:solidFill>
                <a:srgbClr val="A50021"/>
              </a:solidFill>
              <a:latin typeface="Comic Sans MS" pitchFamily="66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2800" dirty="0" smtClean="0">
                <a:solidFill>
                  <a:srgbClr val="800000"/>
                </a:solidFill>
                <a:latin typeface="Comic Sans MS" pitchFamily="66" charset="0"/>
              </a:rPr>
              <a:t>Chocolate and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2800" dirty="0" smtClean="0">
                <a:solidFill>
                  <a:srgbClr val="800000"/>
                </a:solidFill>
                <a:latin typeface="Comic Sans MS" pitchFamily="66" charset="0"/>
              </a:rPr>
              <a:t>choc chip........................$2.00....$2.75......$3.50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2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pitchFamily="66" charset="0"/>
              </a:rPr>
              <a:t>Strawberry and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2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pitchFamily="66" charset="0"/>
              </a:rPr>
              <a:t>Cream..............................$2.00....$2.75......$3.50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AU" dirty="0" smtClean="0">
              <a:latin typeface="Comic Sans MS" pitchFamily="66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AU" dirty="0">
              <a:latin typeface="Comic Sans MS" pitchFamily="66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AU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AU" dirty="0" smtClean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O</a:t>
            </a:r>
            <a:r>
              <a:rPr lang="en-AU" dirty="0" smtClean="0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  <a:t>u</a:t>
            </a:r>
            <a:r>
              <a:rPr lang="en-AU" dirty="0" smtClean="0">
                <a:solidFill>
                  <a:srgbClr val="FFC000"/>
                </a:solidFill>
                <a:latin typeface="Comic Sans MS" pitchFamily="66" charset="0"/>
                <a:cs typeface="Times New Roman" pitchFamily="18" charset="0"/>
              </a:rPr>
              <a:t>r</a:t>
            </a:r>
            <a:r>
              <a:rPr lang="en-AU" dirty="0" smtClean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n-AU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M</a:t>
            </a:r>
            <a:r>
              <a:rPr lang="en-AU" dirty="0" smtClean="0">
                <a:solidFill>
                  <a:srgbClr val="92D050"/>
                </a:solidFill>
                <a:latin typeface="Comic Sans MS" pitchFamily="66" charset="0"/>
                <a:cs typeface="Times New Roman" pitchFamily="18" charset="0"/>
              </a:rPr>
              <a:t>u</a:t>
            </a:r>
            <a:r>
              <a:rPr lang="en-AU" dirty="0" smtClean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f</a:t>
            </a:r>
            <a:r>
              <a:rPr lang="en-AU" dirty="0" smtClean="0">
                <a:solidFill>
                  <a:srgbClr val="00B0F0"/>
                </a:solidFill>
                <a:latin typeface="Comic Sans MS" pitchFamily="66" charset="0"/>
                <a:cs typeface="Times New Roman" pitchFamily="18" charset="0"/>
              </a:rPr>
              <a:t>f</a:t>
            </a:r>
            <a:r>
              <a:rPr lang="en-AU" dirty="0" smtClean="0">
                <a:solidFill>
                  <a:srgbClr val="0070C0"/>
                </a:solidFill>
                <a:latin typeface="Comic Sans MS" pitchFamily="66" charset="0"/>
                <a:cs typeface="Times New Roman" pitchFamily="18" charset="0"/>
              </a:rPr>
              <a:t>i</a:t>
            </a:r>
            <a:r>
              <a:rPr lang="en-A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  <a:cs typeface="Times New Roman" pitchFamily="18" charset="0"/>
              </a:rPr>
              <a:t>n</a:t>
            </a:r>
            <a:r>
              <a:rPr lang="en-AU" dirty="0" smtClean="0">
                <a:solidFill>
                  <a:srgbClr val="7030A0"/>
                </a:solidFill>
                <a:latin typeface="Comic Sans MS" pitchFamily="66" charset="0"/>
                <a:cs typeface="Times New Roman" pitchFamily="18" charset="0"/>
              </a:rPr>
              <a:t>s</a:t>
            </a:r>
            <a:endParaRPr lang="en-AU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tx1"/>
          </a:solidFill>
          <a:ln>
            <a:solidFill>
              <a:schemeClr val="tx1"/>
            </a:solidFill>
          </a:ln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4400" u="sng" dirty="0" smtClean="0">
                <a:solidFill>
                  <a:srgbClr val="FF0000"/>
                </a:solidFill>
              </a:rPr>
              <a:t>Special muffins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4400" smtClean="0">
                <a:solidFill>
                  <a:schemeClr val="accent6">
                    <a:lumMod val="50000"/>
                  </a:schemeClr>
                </a:solidFill>
              </a:rPr>
              <a:t>Muffin</a:t>
            </a:r>
            <a:r>
              <a:rPr lang="en-AU" sz="4400" smtClean="0"/>
              <a:t> </a:t>
            </a:r>
            <a:r>
              <a:rPr lang="en-AU" sz="4400" smtClean="0">
                <a:solidFill>
                  <a:schemeClr val="accent1">
                    <a:lumMod val="75000"/>
                  </a:schemeClr>
                </a:solidFill>
              </a:rPr>
              <a:t>waterfall..................$18.00</a:t>
            </a:r>
            <a:endParaRPr lang="en-AU" sz="4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4400" dirty="0" smtClean="0">
                <a:solidFill>
                  <a:schemeClr val="accent6">
                    <a:lumMod val="50000"/>
                  </a:schemeClr>
                </a:solidFill>
              </a:rPr>
              <a:t>Muffin</a:t>
            </a:r>
            <a:r>
              <a:rPr lang="en-AU" sz="4400" dirty="0" smtClean="0"/>
              <a:t> </a:t>
            </a:r>
            <a:r>
              <a:rPr lang="en-AU" sz="4400" dirty="0" smtClean="0">
                <a:solidFill>
                  <a:srgbClr val="FF0000"/>
                </a:solidFill>
              </a:rPr>
              <a:t>pizza........................$18.00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4400" dirty="0" smtClean="0">
                <a:solidFill>
                  <a:schemeClr val="accent6">
                    <a:lumMod val="75000"/>
                  </a:schemeClr>
                </a:solidFill>
              </a:rPr>
              <a:t>Flower</a:t>
            </a:r>
            <a:r>
              <a:rPr lang="en-AU" sz="4400" dirty="0" smtClean="0"/>
              <a:t> </a:t>
            </a:r>
            <a:r>
              <a:rPr lang="en-AU" sz="4400" dirty="0" smtClean="0">
                <a:solidFill>
                  <a:schemeClr val="accent6">
                    <a:lumMod val="50000"/>
                  </a:schemeClr>
                </a:solidFill>
              </a:rPr>
              <a:t>muffin.....................$8.00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4400" dirty="0" smtClean="0">
                <a:solidFill>
                  <a:srgbClr val="EBE600"/>
                </a:solidFill>
              </a:rPr>
              <a:t>Lamp post </a:t>
            </a:r>
            <a:r>
              <a:rPr lang="en-AU" sz="4400" dirty="0" smtClean="0">
                <a:solidFill>
                  <a:schemeClr val="accent6">
                    <a:lumMod val="50000"/>
                  </a:schemeClr>
                </a:solidFill>
              </a:rPr>
              <a:t>muffin...............$7.00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A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6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8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>
                <a:solidFill>
                  <a:schemeClr val="tx2"/>
                </a:solidFill>
              </a:rPr>
              <a:t>My muffin shop</a:t>
            </a:r>
          </a:p>
        </p:txBody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en-AU" smtClean="0"/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76300" y="1419225"/>
            <a:ext cx="7392988" cy="5438775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457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en-AU" smtClean="0">
                <a:solidFill>
                  <a:srgbClr val="800000"/>
                </a:solidFill>
                <a:latin typeface="Comic Sans MS" pitchFamily="66" charset="0"/>
              </a:rPr>
              <a:t>Get ALL your muffins right HERE.</a:t>
            </a:r>
          </a:p>
          <a:p>
            <a:pPr>
              <a:buFont typeface="Arial" charset="0"/>
              <a:buNone/>
            </a:pPr>
            <a:endParaRPr lang="en-AU" smtClean="0">
              <a:solidFill>
                <a:srgbClr val="800000"/>
              </a:solidFill>
              <a:latin typeface="Comic Sans MS" pitchFamily="66" charset="0"/>
            </a:endParaRPr>
          </a:p>
          <a:p>
            <a:pPr>
              <a:buFont typeface="Arial" charset="0"/>
              <a:buNone/>
            </a:pPr>
            <a:r>
              <a:rPr lang="en-AU" smtClean="0">
                <a:solidFill>
                  <a:srgbClr val="800000"/>
                </a:solidFill>
                <a:latin typeface="Comic Sans MS" pitchFamily="66" charset="0"/>
              </a:rPr>
              <a:t>Sweet SWEET muffins.</a:t>
            </a:r>
          </a:p>
          <a:p>
            <a:pPr>
              <a:buFont typeface="Arial" charset="0"/>
              <a:buNone/>
            </a:pPr>
            <a:endParaRPr lang="en-AU" smtClean="0">
              <a:solidFill>
                <a:srgbClr val="800000"/>
              </a:solidFill>
              <a:latin typeface="Comic Sans MS" pitchFamily="66" charset="0"/>
            </a:endParaRPr>
          </a:p>
          <a:p>
            <a:pPr>
              <a:buFont typeface="Arial" charset="0"/>
              <a:buNone/>
            </a:pPr>
            <a:r>
              <a:rPr lang="en-AU" smtClean="0">
                <a:solidFill>
                  <a:srgbClr val="800000"/>
                </a:solidFill>
                <a:latin typeface="Comic Sans MS" pitchFamily="66" charset="0"/>
              </a:rPr>
              <a:t>WE have great designs!</a:t>
            </a:r>
          </a:p>
          <a:p>
            <a:pPr>
              <a:buFont typeface="Arial" charset="0"/>
              <a:buNone/>
            </a:pPr>
            <a:endParaRPr lang="en-AU" smtClean="0">
              <a:solidFill>
                <a:srgbClr val="800000"/>
              </a:solidFill>
              <a:latin typeface="Comic Sans MS" pitchFamily="66" charset="0"/>
            </a:endParaRPr>
          </a:p>
          <a:p>
            <a:pPr>
              <a:buFont typeface="Arial" charset="0"/>
              <a:buNone/>
            </a:pPr>
            <a:r>
              <a:rPr lang="en-AU" smtClean="0">
                <a:solidFill>
                  <a:srgbClr val="800000"/>
                </a:solidFill>
                <a:latin typeface="Comic Sans MS" pitchFamily="66" charset="0"/>
              </a:rPr>
              <a:t>All original. </a:t>
            </a:r>
          </a:p>
        </p:txBody>
      </p:sp>
      <p:sp>
        <p:nvSpPr>
          <p:cNvPr id="25604" name="WordArt 4"/>
          <p:cNvSpPr>
            <a:spLocks noChangeArrowheads="1" noChangeShapeType="1" noTextEdit="1"/>
          </p:cNvSpPr>
          <p:nvPr/>
        </p:nvSpPr>
        <p:spPr bwMode="auto">
          <a:xfrm>
            <a:off x="827088" y="274638"/>
            <a:ext cx="7859712" cy="9223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Right">
                <a:rot lat="0" lon="21239999" rev="0"/>
              </a:camera>
              <a:lightRig rig="legacyHarsh3" dir="l"/>
            </a:scene3d>
            <a:sp3d extrusionH="430200" prstMaterial="legacyMatte">
              <a:extrusionClr>
                <a:srgbClr val="C0C0C0"/>
              </a:extrusionClr>
            </a:sp3d>
          </a:bodyPr>
          <a:lstStyle/>
          <a:p>
            <a:r>
              <a:rPr lang="en-US" sz="3600" kern="10">
                <a:ln/>
                <a:gradFill rotWithShape="0">
                  <a:gsLst>
                    <a:gs pos="0">
                      <a:srgbClr val="DCEBF5"/>
                    </a:gs>
                    <a:gs pos="8000">
                      <a:srgbClr val="83A7C3"/>
                    </a:gs>
                    <a:gs pos="13000">
                      <a:srgbClr val="768FB9"/>
                    </a:gs>
                    <a:gs pos="21001">
                      <a:srgbClr val="83A7C3"/>
                    </a:gs>
                    <a:gs pos="52000">
                      <a:srgbClr val="FFFFFF"/>
                    </a:gs>
                    <a:gs pos="56000">
                      <a:srgbClr val="9C6563"/>
                    </a:gs>
                    <a:gs pos="58000">
                      <a:srgbClr val="80302D"/>
                    </a:gs>
                    <a:gs pos="71001">
                      <a:srgbClr val="C0524E"/>
                    </a:gs>
                    <a:gs pos="94000">
                      <a:srgbClr val="EBDAD4"/>
                    </a:gs>
                    <a:gs pos="100000">
                      <a:srgbClr val="55261C"/>
                    </a:gs>
                  </a:gsLst>
                  <a:lin ang="5400000" scaled="1"/>
                </a:gradFill>
                <a:latin typeface="Arial Black"/>
              </a:rPr>
              <a:t>Come to the SWEET SPOT</a:t>
            </a:r>
          </a:p>
        </p:txBody>
      </p:sp>
      <p:pic>
        <p:nvPicPr>
          <p:cNvPr id="25605" name="Picture 5" descr="MC900293698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32588" y="1954213"/>
            <a:ext cx="1846262" cy="1652587"/>
          </a:xfrm>
          <a:prstGeom prst="rect">
            <a:avLst/>
          </a:prstGeom>
          <a:noFill/>
        </p:spPr>
      </p:pic>
      <p:pic>
        <p:nvPicPr>
          <p:cNvPr id="25606" name="Picture 6" descr="MC900232567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5963" y="4149725"/>
            <a:ext cx="2447925" cy="2117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image002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111</Words>
  <Application>Microsoft Office PowerPoint</Application>
  <PresentationFormat>On-screen Show (4:3)</PresentationFormat>
  <Paragraphs>37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Calibri</vt:lpstr>
      <vt:lpstr>Arial</vt:lpstr>
      <vt:lpstr>Comic Sans MS</vt:lpstr>
      <vt:lpstr>Times New Roman</vt:lpstr>
      <vt:lpstr>Office Theme</vt:lpstr>
      <vt:lpstr>Loizos Loizou The Sweet Spot</vt:lpstr>
      <vt:lpstr>Our Muffins</vt:lpstr>
      <vt:lpstr>Our Muffins</vt:lpstr>
      <vt:lpstr>Our Muffins</vt:lpstr>
      <vt:lpstr>My muffin shop</vt:lpstr>
      <vt:lpstr>Slide 6</vt:lpstr>
      <vt:lpstr>Slide 7</vt:lpstr>
    </vt:vector>
  </TitlesOfParts>
  <Company>DET NSW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Loizos Loizou The Sweet Spot</dc:title>
  <dc:creator>loizos.loizou</dc:creator>
  <cp:lastModifiedBy>DET User</cp:lastModifiedBy>
  <cp:revision>17</cp:revision>
  <dcterms:created xsi:type="dcterms:W3CDTF">2010-05-03T02:19:47Z</dcterms:created>
  <dcterms:modified xsi:type="dcterms:W3CDTF">2010-06-04T01:57:34Z</dcterms:modified>
</cp:coreProperties>
</file>